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797675" cy="9928225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2592" y="53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5/9/2024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5/9/2024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5/9/2024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5/9/2024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5/9/2024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5/9/2024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Sotiris1\Εργασία\ΕΥΔ\Τουρισμός\PEP\PEPneEG\ΠΕΠ\╨┼╨\centralmacedonia\Untitled-2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1588" y="4763"/>
            <a:ext cx="10698163" cy="15111412"/>
          </a:xfrm>
          <a:prstGeom prst="rect">
            <a:avLst/>
          </a:prstGeom>
          <a:noFill/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738189" y="3672830"/>
            <a:ext cx="93542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enterprise KATOYNI MIKE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based in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CENTRAL MACEDONIA region, has joined the Action “Supporting the Establishment and Operation of New SMEs in the tourism sector” with a total budget of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689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500,6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from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and 188,4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from Regional Operational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Programmes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). The Action aims at supporting tourism entrepreneurship by establishing new very small, small and medium - sized enterprises  in the tourism sector.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investment’s total budget is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240.795,90 €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out of which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120.397,95 €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is public expenditure. The Action is co-financed by Greece and the European Union - European Regional Development Fund.</a:t>
            </a:r>
          </a:p>
          <a:p>
            <a:pPr algn="just"/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38189" y="5270350"/>
            <a:ext cx="9335688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approved </a:t>
            </a:r>
            <a:r>
              <a:rPr lang="en-US" sz="12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subsidised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Business Plan includes expenditures on the following categories: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Buildings, other facilities and surrounding area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Machinery, installations and environmental protection equipment along with energy and water saving equipment.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Certification of quality assurance systems and environmental management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Promotion - Participation in exhibitions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Technical engineering studies and tax and legal advisory services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Software and digital services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Preparation and monitoring the implementation of the Investment Plan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Means of transport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Through the participation in the Action, the enterprise achieved: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Competitiveness improvement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Increase of profitability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Reinforcing an extrovert business profile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Market expenditure by adopting new products and services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Creating better quality products and services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Increasing productivity and improvement of operational procedures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Reinforcing entrepreneurship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Creating / maintaining job positions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Other …………………………………………………………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support of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proved beneficial, not only for the enterprise but for the competitiveness of the national as well as the local economy. </a:t>
            </a: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</TotalTime>
  <Words>273</Words>
  <Application>Microsoft Office PowerPoint</Application>
  <PresentationFormat>Προσαρμογή</PresentationFormat>
  <Paragraphs>25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kostas karpou</cp:lastModifiedBy>
  <cp:revision>66</cp:revision>
  <cp:lastPrinted>2019-12-05T14:32:32Z</cp:lastPrinted>
  <dcterms:created xsi:type="dcterms:W3CDTF">2018-02-13T12:16:57Z</dcterms:created>
  <dcterms:modified xsi:type="dcterms:W3CDTF">2024-09-05T07:36:57Z</dcterms:modified>
</cp:coreProperties>
</file>