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2592" y="53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4BF1-9687-44C1-B61E-143B08B3983B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A939D-C34F-4615-9F11-C05F85A86FD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1105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AB478-7FCE-410E-9B41-76F0F1F90BA5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581AD-E6E9-41F7-8212-CC13B81252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353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╨┼╨\centralmacedonia\Untitled-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47663"/>
            <a:ext cx="10260013" cy="14425612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66122" y="3816846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ΚΑΤΟΥΝΗ ΜΙΚΕ που εδρεύει στην περιφέρεια ΚΕΝΤΡΙΚΗΣ ΜΑΚΕΔΟΝΙΑΣ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240.795,90  € εκ των οποίων η δημόσια δαπάνη ανέρχεται σε 120.397,95 €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84659" y="5617046"/>
            <a:ext cx="921702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συστημάτων διασφάλισης ποιότητας, περιβαλλοντικής 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και των ΠΕΠ η επιχείρηση ενισχύθηκε αποφέροντας οφέλη στην ανταγωνιστικότητα της χώρας καθώς και στην τοπική οικονομία.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265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kostas karpou</cp:lastModifiedBy>
  <cp:revision>62</cp:revision>
  <cp:lastPrinted>2019-12-05T14:31:53Z</cp:lastPrinted>
  <dcterms:created xsi:type="dcterms:W3CDTF">2018-02-13T12:16:57Z</dcterms:created>
  <dcterms:modified xsi:type="dcterms:W3CDTF">2024-09-05T07:37:01Z</dcterms:modified>
</cp:coreProperties>
</file>